
<file path=[Content_Types].xml><?xml version="1.0" encoding="utf-8"?>
<Types xmlns="http://schemas.openxmlformats.org/package/2006/content-types"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jpg" ContentType="image/jpe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9" r:id="rId3"/>
    <p:sldId id="273" r:id="rId4"/>
    <p:sldId id="270" r:id="rId5"/>
    <p:sldId id="266" r:id="rId6"/>
    <p:sldId id="271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782855177430815E-2"/>
          <c:y val="2.0344204179333608E-2"/>
          <c:w val="0.71129270958919522"/>
          <c:h val="0.96024515794541343"/>
        </c:manualLayout>
      </c:layout>
      <c:pieChart>
        <c:varyColors val="1"/>
        <c:ser>
          <c:idx val="1"/>
          <c:order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val>
            <c:numRef>
              <c:f>Лист1!$B$1:$B$8</c:f>
              <c:numCache>
                <c:formatCode>General</c:formatCode>
                <c:ptCount val="8"/>
                <c:pt idx="0">
                  <c:v>12</c:v>
                </c:pt>
                <c:pt idx="1">
                  <c:v>6</c:v>
                </c:pt>
                <c:pt idx="2">
                  <c:v>5</c:v>
                </c:pt>
                <c:pt idx="3">
                  <c:v>8</c:v>
                </c:pt>
                <c:pt idx="4">
                  <c:v>11</c:v>
                </c:pt>
                <c:pt idx="5">
                  <c:v>7</c:v>
                </c:pt>
                <c:pt idx="6">
                  <c:v>5</c:v>
                </c:pt>
                <c:pt idx="7">
                  <c:v>46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23.02.2012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23.02.2012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23.02.2012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23.02.2012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23.02.2012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23.02.2012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23.02.2012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AE11E1-3838-4942-BFE1-F8CE84CEE64C}" type="datetimeFigureOut">
              <a:rPr lang="ru-RU" smtClean="0"/>
              <a:t>23.02.2012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library.csi.cuny.edu/~davis/Bioinfo_326/lectures/lect5_6/orthologs3.gi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</a:t>
            </a:r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noProof="1" smtClean="0"/>
              <a:t>МОЛЕКУЛЯРНЫЕ МАРКЕРЫ</a:t>
            </a:r>
            <a:endParaRPr lang="ru-RU" sz="3200" i="1" noProof="1"/>
          </a:p>
        </p:txBody>
      </p:sp>
    </p:spTree>
    <p:extLst>
      <p:ext uri="{BB962C8B-B14F-4D97-AF65-F5344CB8AC3E}">
        <p14:creationId xmlns:p14="http://schemas.microsoft.com/office/powerpoint/2010/main" val="380089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гена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sz="quarter" idx="1"/>
          </p:nvPr>
        </p:nvPicPr>
        <p:blipFill>
          <a:blip r:embed="rId2"/>
          <a:srcRect l="28725" t="16078" r="26802" b="75798"/>
          <a:stretch>
            <a:fillRect/>
          </a:stretch>
        </p:blipFill>
        <p:spPr bwMode="auto">
          <a:xfrm>
            <a:off x="2631740" y="3436656"/>
            <a:ext cx="4337719" cy="59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0362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sz="quarter" idx="1"/>
          </p:nvPr>
        </p:nvPicPr>
        <p:blipFill rotWithShape="1">
          <a:blip r:embed="rId2"/>
          <a:srcRect l="19257" t="12458" r="8196" b="9756"/>
          <a:stretch/>
        </p:blipFill>
        <p:spPr bwMode="auto">
          <a:xfrm>
            <a:off x="1331640" y="692696"/>
            <a:ext cx="6408712" cy="526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36749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Arabidopsis</a:t>
            </a:r>
            <a:r>
              <a:rPr lang="en-US" dirty="0" smtClean="0"/>
              <a:t>,</a:t>
            </a:r>
            <a:r>
              <a:rPr lang="ru-RU" dirty="0" smtClean="0"/>
              <a:t> или </a:t>
            </a:r>
            <a:r>
              <a:rPr lang="ru-RU" dirty="0" err="1" smtClean="0"/>
              <a:t>Резуховидка</a:t>
            </a:r>
            <a:r>
              <a:rPr lang="ru-RU" dirty="0" smtClean="0"/>
              <a:t> </a:t>
            </a:r>
            <a:r>
              <a:rPr lang="ru-RU" dirty="0" err="1" smtClean="0"/>
              <a:t>Таля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685553"/>
            <a:ext cx="2542032" cy="4572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780928"/>
            <a:ext cx="4648200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837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706090"/>
          </a:xfrm>
        </p:spPr>
        <p:txBody>
          <a:bodyPr>
            <a:normAutofit/>
          </a:bodyPr>
          <a:lstStyle/>
          <a:p>
            <a:r>
              <a:rPr lang="ru-RU" sz="3200" dirty="0"/>
              <a:t>Классификация по функции генов </a:t>
            </a:r>
            <a:r>
              <a:rPr lang="ru-RU" sz="3200" dirty="0" err="1"/>
              <a:t>арабидопсиса</a:t>
            </a:r>
            <a:endParaRPr lang="ru-RU" sz="32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2649843"/>
              </p:ext>
            </p:extLst>
          </p:nvPr>
        </p:nvGraphicFramePr>
        <p:xfrm>
          <a:off x="107504" y="1196752"/>
          <a:ext cx="547260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Объект 2"/>
          <p:cNvSpPr>
            <a:spLocks noGrp="1"/>
          </p:cNvSpPr>
          <p:nvPr>
            <p:ph sz="quarter" idx="1"/>
          </p:nvPr>
        </p:nvSpPr>
        <p:spPr>
          <a:xfrm>
            <a:off x="4355976" y="1340768"/>
            <a:ext cx="4680520" cy="475252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1 </a:t>
            </a:r>
            <a:r>
              <a:rPr lang="ru-RU" dirty="0" smtClean="0"/>
              <a:t>– </a:t>
            </a:r>
            <a:r>
              <a:rPr lang="ru-RU" dirty="0"/>
              <a:t>гены роста, деления и синтеза </a:t>
            </a:r>
            <a:r>
              <a:rPr lang="ru-RU" dirty="0" smtClean="0"/>
              <a:t>ДНК;</a:t>
            </a:r>
          </a:p>
          <a:p>
            <a:r>
              <a:rPr lang="ru-RU" dirty="0" smtClean="0"/>
              <a:t>2 – </a:t>
            </a:r>
            <a:r>
              <a:rPr lang="ru-RU" dirty="0"/>
              <a:t>гены синтеза РНК (транскрипция</a:t>
            </a:r>
            <a:r>
              <a:rPr lang="ru-RU" dirty="0" smtClean="0"/>
              <a:t>);</a:t>
            </a:r>
          </a:p>
          <a:p>
            <a:r>
              <a:rPr lang="ru-RU" dirty="0" smtClean="0"/>
              <a:t>3 – </a:t>
            </a:r>
            <a:r>
              <a:rPr lang="ru-RU" dirty="0"/>
              <a:t>гены синтеза и модификации </a:t>
            </a:r>
            <a:r>
              <a:rPr lang="ru-RU" dirty="0" smtClean="0"/>
              <a:t>белков;</a:t>
            </a:r>
          </a:p>
          <a:p>
            <a:r>
              <a:rPr lang="ru-RU" dirty="0" smtClean="0"/>
              <a:t>4 – </a:t>
            </a:r>
            <a:r>
              <a:rPr lang="ru-RU" dirty="0"/>
              <a:t>гены развития, старения и смерти </a:t>
            </a:r>
            <a:r>
              <a:rPr lang="ru-RU" dirty="0" smtClean="0"/>
              <a:t>клеток;</a:t>
            </a:r>
          </a:p>
          <a:p>
            <a:r>
              <a:rPr lang="ru-RU" dirty="0" smtClean="0"/>
              <a:t>5 – </a:t>
            </a:r>
            <a:r>
              <a:rPr lang="ru-RU" dirty="0"/>
              <a:t>гены клеточного метаболизма и энергетического </a:t>
            </a:r>
            <a:r>
              <a:rPr lang="ru-RU" dirty="0" smtClean="0"/>
              <a:t>обмена;</a:t>
            </a:r>
          </a:p>
          <a:p>
            <a:r>
              <a:rPr lang="ru-RU" dirty="0" smtClean="0"/>
              <a:t>6 – </a:t>
            </a:r>
            <a:r>
              <a:rPr lang="ru-RU" dirty="0"/>
              <a:t>гены межклеточного взаимодействия и передачи </a:t>
            </a:r>
            <a:r>
              <a:rPr lang="ru-RU" dirty="0" smtClean="0"/>
              <a:t>сигнала;</a:t>
            </a:r>
          </a:p>
          <a:p>
            <a:r>
              <a:rPr lang="ru-RU" dirty="0" smtClean="0"/>
              <a:t>7 – </a:t>
            </a:r>
            <a:r>
              <a:rPr lang="ru-RU" dirty="0"/>
              <a:t>гены обеспечения прочих клеточных </a:t>
            </a:r>
            <a:r>
              <a:rPr lang="ru-RU" dirty="0" smtClean="0"/>
              <a:t>процессов;</a:t>
            </a:r>
          </a:p>
          <a:p>
            <a:r>
              <a:rPr lang="ru-RU" dirty="0" smtClean="0"/>
              <a:t>8 – </a:t>
            </a:r>
            <a:r>
              <a:rPr lang="ru-RU" dirty="0"/>
              <a:t>гены с неизвестной функцией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27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909" y="116632"/>
            <a:ext cx="6609209" cy="6624736"/>
          </a:xfrm>
        </p:spPr>
      </p:pic>
    </p:spTree>
    <p:extLst>
      <p:ext uri="{BB962C8B-B14F-4D97-AF65-F5344CB8AC3E}">
        <p14:creationId xmlns:p14="http://schemas.microsoft.com/office/powerpoint/2010/main" val="3186124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rthologs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718" y="1340768"/>
            <a:ext cx="6336704" cy="4224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7995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AF594B-E34E-4C14-8689-FE19D5B77501}"/>
</file>

<file path=customXml/itemProps2.xml><?xml version="1.0" encoding="utf-8"?>
<ds:datastoreItem xmlns:ds="http://schemas.openxmlformats.org/officeDocument/2006/customXml" ds:itemID="{C6392E8C-1820-4EF2-BB59-71C22BA2DE0F}"/>
</file>

<file path=customXml/itemProps3.xml><?xml version="1.0" encoding="utf-8"?>
<ds:datastoreItem xmlns:ds="http://schemas.openxmlformats.org/officeDocument/2006/customXml" ds:itemID="{CD2E352D-90BC-449E-92CC-4AC7F3F77CFB}"/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537</TotalTime>
  <Words>84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МОЛЕКУЛЯРНЫЕ МАРКЕРЫ</vt:lpstr>
      <vt:lpstr>Структура гена</vt:lpstr>
      <vt:lpstr>Презентация PowerPoint</vt:lpstr>
      <vt:lpstr>Arabidopsis, или Резуховидка Таля</vt:lpstr>
      <vt:lpstr>Классификация по функции генов арабидопсиса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Andrei G. Tsurikov</dc:creator>
  <cp:lastModifiedBy>Andrei H. Tsurykau</cp:lastModifiedBy>
  <cp:revision>39</cp:revision>
  <dcterms:created xsi:type="dcterms:W3CDTF">2011-12-23T11:45:04Z</dcterms:created>
  <dcterms:modified xsi:type="dcterms:W3CDTF">2012-02-23T13:04:09Z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